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3" r:id="rId10"/>
    <p:sldId id="274" r:id="rId11"/>
    <p:sldId id="271" r:id="rId12"/>
    <p:sldId id="263" r:id="rId13"/>
    <p:sldId id="264" r:id="rId14"/>
    <p:sldId id="265" r:id="rId15"/>
    <p:sldId id="266" r:id="rId16"/>
    <p:sldId id="267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857" autoAdjust="0"/>
    <p:restoredTop sz="94660"/>
  </p:normalViewPr>
  <p:slideViewPr>
    <p:cSldViewPr>
      <p:cViewPr varScale="1">
        <p:scale>
          <a:sx n="83" d="100"/>
          <a:sy n="83" d="100"/>
        </p:scale>
        <p:origin x="-17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304800"/>
            <a:ext cx="3352800" cy="1143000"/>
          </a:xfrm>
          <a:solidFill>
            <a:srgbClr val="92D050"/>
          </a:solidFill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00200"/>
            <a:ext cx="6680200" cy="5010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2286000" y="212422"/>
            <a:ext cx="4876800" cy="6264578"/>
            <a:chOff x="2438400" y="0"/>
            <a:chExt cx="4876800" cy="6264578"/>
          </a:xfrm>
        </p:grpSpPr>
        <p:pic>
          <p:nvPicPr>
            <p:cNvPr id="2" name="Picture 1" descr="1000px-Bd_map_division_-_wiki.svg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38400" y="152400"/>
              <a:ext cx="4875940" cy="6112178"/>
            </a:xfrm>
            <a:prstGeom prst="rect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</p:pic>
        <p:sp>
          <p:nvSpPr>
            <p:cNvPr id="3" name="TextBox 2"/>
            <p:cNvSpPr txBox="1"/>
            <p:nvPr/>
          </p:nvSpPr>
          <p:spPr>
            <a:xfrm>
              <a:off x="3124200" y="5334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Bay of Bengal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438400" y="28956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West  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43400" y="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North  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95800" y="5867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South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553200" y="28956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East  </a:t>
              </a:r>
              <a:endParaRPr lang="en-US" dirty="0"/>
            </a:p>
          </p:txBody>
        </p:sp>
      </p:grpSp>
      <p:sp>
        <p:nvSpPr>
          <p:cNvPr id="15" name="Oval 14"/>
          <p:cNvSpPr/>
          <p:nvPr/>
        </p:nvSpPr>
        <p:spPr>
          <a:xfrm>
            <a:off x="3352800" y="12030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276600" y="23460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505200" y="38700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419600" y="40986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343400" y="27270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638800" y="21936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943600" y="3793822"/>
            <a:ext cx="739140" cy="739140"/>
          </a:xfrm>
          <a:prstGeom prst="ellipse">
            <a:avLst/>
          </a:prstGeom>
          <a:noFill/>
          <a:ln w="5715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rot="5400000" flipH="1" flipV="1">
            <a:off x="4458494" y="1545128"/>
            <a:ext cx="6858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426228" y="5387394"/>
            <a:ext cx="597932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172200" y="2955622"/>
            <a:ext cx="6858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2514600" y="3641422"/>
            <a:ext cx="685800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71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962400" y="2667000"/>
            <a:ext cx="1828800" cy="1828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বিভাগ গুলোর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নাম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48200" y="762000"/>
            <a:ext cx="1295400" cy="762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ঢাকা বিভাগ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124200"/>
            <a:ext cx="129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সিলেট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বিভাগ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4953000"/>
            <a:ext cx="129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রংপুর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বিভাগ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67200" y="5486400"/>
            <a:ext cx="1295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বরিশাল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বিভাগ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4648200"/>
            <a:ext cx="1295400" cy="762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খুলনা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বিভাগ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2286000"/>
            <a:ext cx="1295400" cy="762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রাজশাহী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বিভাগ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1066800"/>
            <a:ext cx="1295400" cy="762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চট্টগ্রাম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বিভাগ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Arrow Connector 10"/>
          <p:cNvCxnSpPr>
            <a:stCxn id="2" idx="1"/>
          </p:cNvCxnSpPr>
          <p:nvPr/>
        </p:nvCxnSpPr>
        <p:spPr>
          <a:xfrm rot="16200000" flipV="1">
            <a:off x="3200401" y="1905000"/>
            <a:ext cx="1029821" cy="10298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572000" y="1905000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638800" y="28194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" idx="5"/>
            <a:endCxn id="7" idx="1"/>
          </p:cNvCxnSpPr>
          <p:nvPr/>
        </p:nvCxnSpPr>
        <p:spPr>
          <a:xfrm rot="16200000" flipH="1">
            <a:off x="5790079" y="3961278"/>
            <a:ext cx="801221" cy="13346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6" idx="0"/>
          </p:cNvCxnSpPr>
          <p:nvPr/>
        </p:nvCxnSpPr>
        <p:spPr>
          <a:xfrm rot="16200000" flipH="1">
            <a:off x="4324350" y="4895850"/>
            <a:ext cx="1143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" idx="3"/>
          </p:cNvCxnSpPr>
          <p:nvPr/>
        </p:nvCxnSpPr>
        <p:spPr>
          <a:xfrm rot="5400000">
            <a:off x="3048001" y="4151778"/>
            <a:ext cx="1106021" cy="12584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" idx="2"/>
            <a:endCxn id="4" idx="3"/>
          </p:cNvCxnSpPr>
          <p:nvPr/>
        </p:nvCxnSpPr>
        <p:spPr>
          <a:xfrm rot="10800000">
            <a:off x="2667000" y="3505200"/>
            <a:ext cx="1295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V="1">
            <a:off x="3200403" y="1902756"/>
            <a:ext cx="1029821" cy="10298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572002" y="1902756"/>
            <a:ext cx="990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828800"/>
            <a:ext cx="701040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শিক্ষার্থীদের নিরবে পাঠ্যাংশটুকু পড়তে দেব।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458200" cy="33547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দলীয় কাজঃ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তিনটি দলে ভাগ করে শিক্ষার্থীদের নিচের প্রশ্নের উত্তর বলতে দেব।</a:t>
            </a:r>
          </a:p>
          <a:p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আমাদের দেশের নাম কী?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বাংলাদেশের দক্ষিণে কী অবস্থিত?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৩।বাংলাদেশকে কয়টি বিভাগে ভাগ করা হয়েছে?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534400" cy="48936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উপযুক্ত শব্দ দিয়ে শূন্যস্থান পূরণ কর।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ক। বাংলাদেশের ...............দিকে বঙ্গোপসাগর অবস্থিত।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খ। বাংলাদেশে ............বিভাগ আছে।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প্রশ্নগুলোর উত্তর লিখ।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ক। বাংলাদেশের বিভাগীয় শহরের সংখ্যা কয়টি ও কী কী?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828800"/>
            <a:ext cx="6553200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পরিকল্পিত কাজঃ</a:t>
            </a:r>
          </a:p>
          <a:p>
            <a:endParaRPr lang="bn-BD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বাংলাদেশের মানচিত্রটি একে বিভাগীয় শহরগুলো চিহ্নিত কর।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0"/>
            <a:ext cx="3810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hrysanthem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752600"/>
            <a:ext cx="6248400" cy="4686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447800"/>
            <a:ext cx="7543800" cy="2554545"/>
          </a:xfrm>
          <a:prstGeom prst="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জাকির হোসেন (সহকারি শিক্ষক)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কুটি সরকারি প্রাথমিক বিদ্যালয়।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কসবা, ব্রাহ্মণবাড়িয়া।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143000"/>
            <a:ext cx="7543800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পাঠের পরিচিতিঃ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শ্রেণিঃ তৃতীয়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পাঠের শিরোনামঃআমাদের বাংলাদেশ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পাঠ্যাংশঃ বাংলাদেশের সীমানা............বিভাগীয় শহর।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7620000" cy="3693319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বাংলাদেশের পূর্ব, পশ্চিম,উত্তর ও দক্ষিণে অবস্থিত দেশ ও সাগরের নাম বলতে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ছাপ দিয়ে বাংলাদেশের মানচিত্র আঁকতে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 বাংলাদেশের রাজধানী ও বিভাগীয় শহরগুলোর নাম বলতে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6172200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আবেগ সৃষ্টিঃ ছড়ার মাধ্যমে।</a:t>
            </a:r>
          </a:p>
          <a:p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676400"/>
            <a:ext cx="54864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উপস্থাপনের ধাপসমূহঃ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2895600"/>
            <a:ext cx="525780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সংশ্লিষ্ট ছবিঃ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28600"/>
            <a:ext cx="5257800" cy="6304808"/>
          </a:xfrm>
          <a:prstGeom prst="rect">
            <a:avLst/>
          </a:prstGeom>
          <a:noFill/>
          <a:ln w="762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47800" y="1371600"/>
          <a:ext cx="6096000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bn-BD" sz="4000" dirty="0" smtClean="0">
                          <a:latin typeface="NikoshBAN" pitchFamily="2" charset="0"/>
                          <a:cs typeface="NikoshBAN" pitchFamily="2" charset="0"/>
                        </a:rPr>
                        <a:t>দিক</a:t>
                      </a:r>
                      <a:endParaRPr lang="en-US" sz="4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4000" dirty="0" smtClean="0"/>
                        <a:t>দেশ/সাগর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4000" dirty="0" smtClean="0">
                          <a:latin typeface="NikoshBAN" pitchFamily="2" charset="0"/>
                          <a:cs typeface="NikoshBAN" pitchFamily="2" charset="0"/>
                        </a:rPr>
                        <a:t>পূর্ব</a:t>
                      </a:r>
                    </a:p>
                    <a:p>
                      <a:endParaRPr lang="en-US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latin typeface="NikoshBAN" pitchFamily="2" charset="0"/>
                          <a:cs typeface="NikoshBAN" pitchFamily="2" charset="0"/>
                        </a:rPr>
                        <a:t>পশ্চিম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latin typeface="NikoshBAN" pitchFamily="2" charset="0"/>
                          <a:cs typeface="NikoshBAN" pitchFamily="2" charset="0"/>
                        </a:rPr>
                        <a:t>উত্তর</a:t>
                      </a:r>
                      <a:r>
                        <a:rPr lang="bn-BD" sz="36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3600" dirty="0" smtClean="0">
                          <a:latin typeface="NikoshBAN" pitchFamily="2" charset="0"/>
                          <a:cs typeface="NikoshBAN" pitchFamily="2" charset="0"/>
                        </a:rPr>
                        <a:t>দক্ষিণ</a:t>
                      </a:r>
                      <a:r>
                        <a:rPr lang="bn-BD" sz="36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39640" y="4549914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বঙ্গোপসাগর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6340" y="24384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ভারত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82540" y="33528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ভারত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82540" y="39624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ভারত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208</Words>
  <Application>Microsoft Office PowerPoint</Application>
  <PresentationFormat>On-screen Show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সবাইকে শুভেচ্ছা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82</cp:revision>
  <dcterms:created xsi:type="dcterms:W3CDTF">2006-08-16T00:00:00Z</dcterms:created>
  <dcterms:modified xsi:type="dcterms:W3CDTF">2013-05-30T06:34:54Z</dcterms:modified>
</cp:coreProperties>
</file>